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Economica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Caveat Medium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aveatMedium-bold.fntdata"/><Relationship Id="rId61" Type="http://schemas.openxmlformats.org/officeDocument/2006/relationships/font" Target="fonts/CaveatMedium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Economica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conomica-italic.fntdata"/><Relationship Id="rId10" Type="http://schemas.openxmlformats.org/officeDocument/2006/relationships/slide" Target="slides/slide5.xml"/><Relationship Id="rId54" Type="http://schemas.openxmlformats.org/officeDocument/2006/relationships/font" Target="fonts/Economica-bold.fntdata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font" Target="fonts/Economica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215b68a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d215b68a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215b68a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215b68a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d215b68a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d215b68a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d215b68a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d215b68a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d215b68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d215b68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215b68a7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215b68a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215b68a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215b68a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215b68a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215b68a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215b68a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215b68a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215b68a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215b68a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d215b68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d215b68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215b68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215b68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215b68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215b68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d215b68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d215b68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215b68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215b68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d215b68a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d215b68a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d215b68a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d215b68a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d215b68a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d215b68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215b68a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d215b68a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215b68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d215b68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d215b68a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d215b68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215b68a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215b68a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d215b68a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d215b68a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215b68a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215b68a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215b68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215b68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215b68a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215b68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d215b68a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d215b68a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d215b68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d215b68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d215b68a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d215b68a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215b68a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d215b68a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d215b68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d215b68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d215b68a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d215b68a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215b68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215b68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d215b68a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d215b68a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d215b68a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d215b68a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215b68a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d215b68a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d215b68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d215b68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d215b68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d215b68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d215b68a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d215b68a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215b68a7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215b68a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d215b68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d215b68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215b68a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215b68a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215b68a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215b68a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215b68a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215b68a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215b68a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215b68a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215b68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215b68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2" y="0"/>
            <a:ext cx="74521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serverless all the way down!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25831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serverless technologies to build, deploy, and serve scalable data pipelines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requests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requests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Non-low latency requirements</a:t>
            </a:r>
            <a:endParaRPr/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requests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Non-low latency requirements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you’ve asked “how can i meet these requirements with a service that’s always available at a low cost?”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running tasks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running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tasks interacting with each other and require statefulness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38" y="198150"/>
            <a:ext cx="7595524" cy="47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18200" y="483100"/>
            <a:ext cx="650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3F3F3"/>
                </a:solidFill>
                <a:latin typeface="Caveat Medium"/>
                <a:ea typeface="Caveat Medium"/>
                <a:cs typeface="Caveat Medium"/>
                <a:sym typeface="Caveat Medium"/>
              </a:rPr>
              <a:t>Who has used serverless technologies?</a:t>
            </a:r>
            <a:endParaRPr sz="3800">
              <a:solidFill>
                <a:srgbClr val="F3F3F3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giving an example, let’s define some things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75" y="1056800"/>
            <a:ext cx="6250450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time…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populated an </a:t>
            </a:r>
            <a:r>
              <a:rPr b="1" lang="en"/>
              <a:t>S3</a:t>
            </a:r>
            <a:r>
              <a:rPr lang="en"/>
              <a:t> bucket with data that we’ll retrieve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created our </a:t>
            </a:r>
            <a:r>
              <a:rPr b="1" lang="en"/>
              <a:t>Athena</a:t>
            </a:r>
            <a:r>
              <a:rPr lang="en"/>
              <a:t> query engine that we’ll use to query our data in S3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data in S3 looks like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5" y="1203750"/>
            <a:ext cx="776875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Athena environment looks like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26" y="1110425"/>
            <a:ext cx="5068626" cy="3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build the rest of it!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creating our Lambda function</a:t>
            </a: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238"/>
            <a:ext cx="8839200" cy="262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38" y="1147225"/>
            <a:ext cx="7057521" cy="3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and create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function code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38" y="1147223"/>
            <a:ext cx="7002537" cy="3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02" y="1130052"/>
            <a:ext cx="5875799" cy="3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use code I’ve already written for this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Lambda function before deploying</a:t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77" y="1147225"/>
            <a:ext cx="6135050" cy="39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works!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3"/>
            <a:ext cx="8520602" cy="385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8" y="1147224"/>
            <a:ext cx="8452326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25" y="1147225"/>
            <a:ext cx="3772349" cy="38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make our </a:t>
            </a:r>
            <a:r>
              <a:rPr lang="en"/>
              <a:t>data accessible over HTTPS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API on AWS API Gateway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02" y="1147225"/>
            <a:ext cx="5792399" cy="38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API</a:t>
            </a:r>
            <a:endParaRPr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" y="1147215"/>
            <a:ext cx="9144003" cy="358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13" y="1147225"/>
            <a:ext cx="6702577" cy="37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0" y="1147224"/>
            <a:ext cx="7712389" cy="34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0" y="1147225"/>
            <a:ext cx="5664502" cy="38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1147225"/>
            <a:ext cx="5650601" cy="38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Lambda function as the integration point</a:t>
            </a:r>
            <a:endParaRPr/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0" y="1147224"/>
            <a:ext cx="7968502" cy="3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it out</a:t>
            </a:r>
            <a:endParaRPr/>
          </a:p>
        </p:txBody>
      </p:sp>
      <p:pic>
        <p:nvPicPr>
          <p:cNvPr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12" y="1147225"/>
            <a:ext cx="6490173" cy="38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the API (so we can access it)</a:t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00" y="1147225"/>
            <a:ext cx="5868600" cy="38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deployment</a:t>
            </a:r>
            <a:endParaRPr/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63" y="1147225"/>
            <a:ext cx="7832873" cy="37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call it from Jupyter</a:t>
            </a:r>
            <a:endParaRPr/>
          </a:p>
        </p:txBody>
      </p:sp>
      <p:pic>
        <p:nvPicPr>
          <p:cNvPr id="321" name="Google Shape;3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75" y="1147225"/>
            <a:ext cx="7346852" cy="3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more stuff with that data in Jupyter</a:t>
            </a:r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50" y="1147225"/>
            <a:ext cx="6139725" cy="38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I have built this using non-serverless?</a:t>
            </a:r>
            <a:endParaRPr/>
          </a:p>
        </p:txBody>
      </p:sp>
      <p:sp>
        <p:nvSpPr>
          <p:cNvPr id="333" name="Google Shape;333;p5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AWS EC2 instance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postgres database on the EC2 instance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the API endpoint using a web framework like Flask or FastAPI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the python code behind the Flask resources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Paid too much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/>
        </p:nvSpPr>
        <p:spPr>
          <a:xfrm>
            <a:off x="2692950" y="1528775"/>
            <a:ext cx="37581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Timothy Dobbins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Scientist|Data Engineer|Consultant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Github: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Linkedin: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linkedin.com/in/tim-dobbins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tmthyjames@gmail.com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 scan this →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533550"/>
            <a:ext cx="238125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250" y="1528763"/>
            <a:ext cx="23812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help with a project or have questions?</a:t>
            </a:r>
            <a:endParaRPr/>
          </a:p>
        </p:txBody>
      </p:sp>
      <p:sp>
        <p:nvSpPr>
          <p:cNvPr id="342" name="Google Shape;342;p59"/>
          <p:cNvSpPr txBox="1"/>
          <p:nvPr/>
        </p:nvSpPr>
        <p:spPr>
          <a:xfrm>
            <a:off x="1621950" y="4301100"/>
            <a:ext cx="5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Presentation Github link: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github.com/tmthyjames/serverless-prez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Inherently and </a:t>
            </a:r>
            <a:r>
              <a:rPr lang="en"/>
              <a:t>automatically </a:t>
            </a:r>
            <a:r>
              <a:rPr lang="en"/>
              <a:t>scalable</a:t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Inherently and automatically scalable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deploy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